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9" r:id="rId3"/>
    <p:sldId id="256" r:id="rId4"/>
    <p:sldId id="257" r:id="rId5"/>
    <p:sldId id="258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0A567-8E76-4B68-A2BF-5CE58B827F83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F07E6-5878-4C4C-96BD-911868B21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75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07E6-5878-4C4C-96BD-911868B21C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66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D1B9A-449B-4321-B90B-76B00A820D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94611F-C17A-48FC-B9AC-7CAF7EF144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0651-6755-4042-B721-BEF7A41C7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06DCC-5BA3-47CC-816D-9249D4123A6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BE360-9A51-45A8-9CE0-7CF1F11EA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7B340-02C1-48BA-BFDC-99DF5794B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401E5-469F-4F4E-BD2C-F236A4235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33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E760E-8E70-48F0-AFD2-ECDF3CB38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7B4ABA-E98B-48D4-B3AA-9EA64FB9A3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24E8D-785D-4428-B60A-7B5FB9106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06DCC-5BA3-47CC-816D-9249D4123A6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1C548-B4C2-43B0-AB0D-6BC0D7B48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50C23-6FB0-400A-8A7D-D2155DE1B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401E5-469F-4F4E-BD2C-F236A4235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6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EB7E66-74B8-413A-AFEE-0CA751C140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1ADA84-7E08-4628-99E8-7FF56171A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D43A2-9F76-4E65-8966-960C8F58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06DCC-5BA3-47CC-816D-9249D4123A6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C5510-DAE6-46DC-A35C-F1C5F29AA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58CB0-56F5-4CC7-84C2-83B01D1ED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401E5-469F-4F4E-BD2C-F236A4235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77798-6BAD-42A9-86F1-C839C245B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294AF-DA78-4D99-A130-6923ACC66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706B2-63E8-4BF7-B354-52C05E608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06DCC-5BA3-47CC-816D-9249D4123A6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80F7A-7F0B-4A79-9EF5-0958C888A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20775-7D3B-4AF6-A307-307356A5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401E5-469F-4F4E-BD2C-F236A4235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7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9D4FD-4AA0-45A2-AED9-58B65C450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AF9C4F-DC23-430E-82F3-733A55249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9DB45-20A5-4A3A-8471-7968E055D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06DCC-5BA3-47CC-816D-9249D4123A6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C2E40-64B5-453D-8451-C725D4101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C08EE-60FD-46A2-B920-F806409D3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401E5-469F-4F4E-BD2C-F236A4235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8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CE728-E755-4ED0-B324-D0DE069D8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D7307-13FB-4F43-94AF-AB3F64EAE0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FE6B4-90D1-4F0B-B3D1-56381E69E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A720B6-592B-486F-88F0-5EEB970D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06DCC-5BA3-47CC-816D-9249D4123A6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FD24E7-1496-40A5-A6E7-210B7F267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AE78A9-41C5-40DC-A745-4C2086F4F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401E5-469F-4F4E-BD2C-F236A4235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89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22044-81A0-4183-81C0-AAFD01C85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53DBDE-7A7C-49D6-B01C-3BBA13334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FB88C4-1BFA-4ACE-BFAC-24800FEC0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E89000-546F-4436-A34F-2E34079964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802EB0-E714-4867-AE24-61D526BC13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1087C4-9E48-4556-87DE-00B725801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06DCC-5BA3-47CC-816D-9249D4123A6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896C36-EDCA-429E-8000-3947C70DD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118431-1FEF-42CD-9D79-F622ED39A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401E5-469F-4F4E-BD2C-F236A4235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2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FB352-4EE3-4E6B-B6D8-7AB99C1E4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59B816-3E15-4D7C-B4FE-8D89D5C68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06DCC-5BA3-47CC-816D-9249D4123A6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0674DE-A24C-44A9-A9F1-A028EF545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50FFF4-614C-48CD-BFB6-2503A079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401E5-469F-4F4E-BD2C-F236A4235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1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6FC63-C88F-4055-BBC3-688603511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06DCC-5BA3-47CC-816D-9249D4123A6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C1279-1B10-4E69-8492-8E76E2D80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3465B-D026-47F1-A8D3-A161CDDBF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401E5-469F-4F4E-BD2C-F236A4235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6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4647B-E226-4678-8AB3-DD7846BB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A0EA2-15AD-4228-8C05-ECA02DFAA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8C6A98-14B6-4248-9B9A-449FF8A7A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A14BB2-A39A-4AA2-BA5B-8C7408FD3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06DCC-5BA3-47CC-816D-9249D4123A6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3046C-1E19-4EB1-8E7F-0D96D3635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01E124-AFC6-428F-9AC1-BC2A97F29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401E5-469F-4F4E-BD2C-F236A4235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9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9AA2E-73D7-490D-ADB2-B2B21C856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419A72-A7BC-4AED-BC26-E23CDAF3D7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74A9A0-5782-4192-8250-C3A557B85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A7F0E-BB85-4ACC-ABAF-B94F1DBD5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06DCC-5BA3-47CC-816D-9249D4123A6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7DB10-59B4-4031-88D8-30669DAD6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080FA9-43B7-44C7-B2B9-518964F5D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401E5-469F-4F4E-BD2C-F236A4235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5A593C-50B9-4FC3-83CE-42357CE17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9B122-CCD1-43C8-9150-E757594F1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2C7F6-31C0-4856-8CB2-94E46EC91A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06DCC-5BA3-47CC-816D-9249D4123A6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69539-04C6-48D2-B934-6D59BEE16A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2BC75-8CB4-4D02-A467-3B3C75250E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401E5-469F-4F4E-BD2C-F236A4235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D3A3D-B340-4D9C-B3B4-62354C8F2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33795"/>
          </a:xfrm>
        </p:spPr>
        <p:txBody>
          <a:bodyPr>
            <a:normAutofit/>
          </a:bodyPr>
          <a:lstStyle/>
          <a:p>
            <a:r>
              <a:rPr lang="en-US" dirty="0"/>
              <a:t>                               Class-VIII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                      Subject-Mathematics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                 Topic-Exponents and powers</a:t>
            </a:r>
            <a:br>
              <a:rPr lang="en-US" dirty="0"/>
            </a:br>
            <a:endParaRPr lang="en-US" dirty="0"/>
          </a:p>
        </p:txBody>
      </p:sp>
      <p:pic>
        <p:nvPicPr>
          <p:cNvPr id="3" name="Audio 1">
            <a:hlinkClick r:id="" action="ppaction://media"/>
            <a:extLst>
              <a:ext uri="{FF2B5EF4-FFF2-40B4-BE49-F238E27FC236}">
                <a16:creationId xmlns:a16="http://schemas.microsoft.com/office/drawing/2014/main" id="{2D622385-2EAB-4AA4-91BF-6435D09BBC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360" y="2590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55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">
        <p15:prstTrans prst="curtains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F9C22-8EF0-4E93-AF88-32138E550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31" y="103695"/>
            <a:ext cx="11538408" cy="6561056"/>
          </a:xfrm>
        </p:spPr>
        <p:txBody>
          <a:bodyPr>
            <a:noAutofit/>
          </a:bodyPr>
          <a:lstStyle/>
          <a:p>
            <a:r>
              <a:rPr lang="en-US" sz="2800" b="1" u="sng" dirty="0"/>
              <a:t>Exponents and Powers</a:t>
            </a:r>
            <a:br>
              <a:rPr lang="en-US" sz="2800" u="sng" dirty="0"/>
            </a:br>
            <a:br>
              <a:rPr lang="en-IN" sz="2800" dirty="0"/>
            </a:br>
            <a:r>
              <a:rPr lang="en-US" sz="2800" b="1" dirty="0"/>
              <a:t>Laws</a:t>
            </a:r>
            <a:br>
              <a:rPr lang="en-US" sz="2800" b="1" dirty="0"/>
            </a:br>
            <a:br>
              <a:rPr lang="en-IN" sz="2800" dirty="0"/>
            </a:br>
            <a:r>
              <a:rPr lang="en-US" sz="2800" dirty="0" err="1"/>
              <a:t>i</a:t>
            </a:r>
            <a:r>
              <a:rPr lang="en-US" sz="2800" dirty="0"/>
              <a:t>)a</a:t>
            </a:r>
            <a:r>
              <a:rPr lang="en-US" sz="2800" baseline="30000" dirty="0"/>
              <a:t>m</a:t>
            </a:r>
            <a:r>
              <a:rPr lang="en-US" sz="2800" dirty="0"/>
              <a:t>*a</a:t>
            </a:r>
            <a:r>
              <a:rPr lang="en-US" sz="2800" baseline="30000" dirty="0"/>
              <a:t>n </a:t>
            </a:r>
            <a:r>
              <a:rPr lang="en-US" sz="2800" dirty="0"/>
              <a:t>= </a:t>
            </a:r>
            <a:r>
              <a:rPr lang="en-US" sz="2800" dirty="0" err="1"/>
              <a:t>a</a:t>
            </a:r>
            <a:r>
              <a:rPr lang="en-US" sz="2800" baseline="30000" dirty="0" err="1"/>
              <a:t>m+n</a:t>
            </a:r>
            <a:r>
              <a:rPr lang="en-US" sz="2800" baseline="30000" dirty="0"/>
              <a:t> </a:t>
            </a:r>
            <a:r>
              <a:rPr lang="en-US" sz="2800" dirty="0"/>
              <a:t>                                                       Ex- 2</a:t>
            </a:r>
            <a:r>
              <a:rPr lang="en-US" sz="2800" baseline="30000" dirty="0"/>
              <a:t>3</a:t>
            </a:r>
            <a:r>
              <a:rPr lang="en-US" sz="2800" dirty="0"/>
              <a:t>*2</a:t>
            </a:r>
            <a:r>
              <a:rPr lang="en-US" sz="2800" baseline="30000" dirty="0"/>
              <a:t>5</a:t>
            </a:r>
            <a:r>
              <a:rPr lang="en-US" sz="2800" dirty="0"/>
              <a:t> = 2</a:t>
            </a:r>
            <a:r>
              <a:rPr lang="en-US" sz="2800" baseline="30000" dirty="0"/>
              <a:t>3+5</a:t>
            </a:r>
            <a:r>
              <a:rPr lang="en-US" sz="2800" dirty="0"/>
              <a:t> = 2</a:t>
            </a:r>
            <a:r>
              <a:rPr lang="en-US" sz="2800" baseline="30000" dirty="0"/>
              <a:t>8</a:t>
            </a:r>
            <a:br>
              <a:rPr lang="en-IN" sz="2800" dirty="0"/>
            </a:br>
            <a:r>
              <a:rPr lang="en-US" sz="2800" dirty="0"/>
              <a:t>ii) a</a:t>
            </a:r>
            <a:r>
              <a:rPr lang="en-US" sz="2800" baseline="30000" dirty="0"/>
              <a:t>m</a:t>
            </a:r>
            <a:r>
              <a:rPr lang="en-US" sz="2800" dirty="0"/>
              <a:t> / a</a:t>
            </a:r>
            <a:r>
              <a:rPr lang="en-US" sz="2800" baseline="30000" dirty="0"/>
              <a:t>n </a:t>
            </a:r>
            <a:r>
              <a:rPr lang="en-US" sz="2800" dirty="0"/>
              <a:t>= a</a:t>
            </a:r>
            <a:r>
              <a:rPr lang="en-US" sz="2800" baseline="30000" dirty="0"/>
              <a:t>m-n</a:t>
            </a:r>
            <a:r>
              <a:rPr lang="en-US" sz="2800" dirty="0"/>
              <a:t>                                                     Ex- 2</a:t>
            </a:r>
            <a:r>
              <a:rPr lang="en-US" sz="2800" baseline="30000" dirty="0"/>
              <a:t>10</a:t>
            </a:r>
            <a:r>
              <a:rPr lang="en-US" sz="2800" dirty="0"/>
              <a:t>/2</a:t>
            </a:r>
            <a:r>
              <a:rPr lang="en-US" sz="2800" baseline="30000" dirty="0"/>
              <a:t>7</a:t>
            </a:r>
            <a:r>
              <a:rPr lang="en-US" sz="2800" dirty="0"/>
              <a:t> = 2</a:t>
            </a:r>
            <a:r>
              <a:rPr lang="en-US" sz="2800" baseline="30000" dirty="0"/>
              <a:t>10-7 </a:t>
            </a:r>
            <a:r>
              <a:rPr lang="en-US" sz="2800" dirty="0"/>
              <a:t>= 2</a:t>
            </a:r>
            <a:r>
              <a:rPr lang="en-US" sz="2800" baseline="30000" dirty="0"/>
              <a:t>3</a:t>
            </a:r>
            <a:br>
              <a:rPr lang="en-IN" sz="2800" dirty="0"/>
            </a:br>
            <a:r>
              <a:rPr lang="en-US" sz="2800" dirty="0"/>
              <a:t>iii) (a</a:t>
            </a:r>
            <a:r>
              <a:rPr lang="en-US" sz="2800" baseline="30000" dirty="0"/>
              <a:t>m</a:t>
            </a:r>
            <a:r>
              <a:rPr lang="en-US" sz="2800" dirty="0"/>
              <a:t>)</a:t>
            </a:r>
            <a:r>
              <a:rPr lang="en-US" sz="2800" baseline="30000" dirty="0"/>
              <a:t>n</a:t>
            </a:r>
            <a:r>
              <a:rPr lang="en-US" sz="2800" dirty="0"/>
              <a:t> = </a:t>
            </a:r>
            <a:r>
              <a:rPr lang="en-US" sz="2800" dirty="0" err="1"/>
              <a:t>a</a:t>
            </a:r>
            <a:r>
              <a:rPr lang="en-US" sz="2800" baseline="30000" dirty="0" err="1"/>
              <a:t>mn</a:t>
            </a:r>
            <a:r>
              <a:rPr lang="en-US" sz="2800" baseline="30000" dirty="0"/>
              <a:t> </a:t>
            </a:r>
            <a:r>
              <a:rPr lang="en-US" sz="2800" dirty="0"/>
              <a:t>                                                       Ex- (8)</a:t>
            </a:r>
            <a:r>
              <a:rPr lang="en-US" sz="2800" baseline="30000" dirty="0"/>
              <a:t>3</a:t>
            </a:r>
            <a:r>
              <a:rPr lang="en-US" sz="2800" dirty="0"/>
              <a:t> = (2</a:t>
            </a:r>
            <a:r>
              <a:rPr lang="en-US" sz="2800" baseline="30000" dirty="0"/>
              <a:t>3</a:t>
            </a:r>
            <a:r>
              <a:rPr lang="en-US" sz="2800" dirty="0"/>
              <a:t>)</a:t>
            </a:r>
            <a:r>
              <a:rPr lang="en-US" sz="2800" baseline="30000" dirty="0"/>
              <a:t>3 </a:t>
            </a:r>
            <a:r>
              <a:rPr lang="en-US" sz="2800" dirty="0"/>
              <a:t>= 2</a:t>
            </a:r>
            <a:r>
              <a:rPr lang="en-US" sz="2800" baseline="30000" dirty="0"/>
              <a:t>9</a:t>
            </a:r>
            <a:br>
              <a:rPr lang="en-IN" sz="2800" dirty="0"/>
            </a:br>
            <a:r>
              <a:rPr lang="en-US" sz="2800" dirty="0"/>
              <a:t>iv) (ab)</a:t>
            </a:r>
            <a:r>
              <a:rPr lang="en-US" sz="2800" baseline="30000" dirty="0"/>
              <a:t>m</a:t>
            </a:r>
            <a:r>
              <a:rPr lang="en-US" sz="2800" dirty="0"/>
              <a:t> = a</a:t>
            </a:r>
            <a:r>
              <a:rPr lang="en-US" sz="2800" baseline="30000" dirty="0"/>
              <a:t>m</a:t>
            </a:r>
            <a:r>
              <a:rPr lang="en-US" sz="2800" dirty="0"/>
              <a:t>.b</a:t>
            </a:r>
            <a:r>
              <a:rPr lang="en-US" sz="2800" baseline="30000" dirty="0"/>
              <a:t>m</a:t>
            </a:r>
            <a:r>
              <a:rPr lang="en-US" sz="2800" dirty="0"/>
              <a:t>                                                   Ex- (51)</a:t>
            </a:r>
            <a:r>
              <a:rPr lang="en-US" sz="2800" baseline="30000" dirty="0"/>
              <a:t>3</a:t>
            </a:r>
            <a:r>
              <a:rPr lang="en-US" sz="2800" dirty="0"/>
              <a:t> = (17*3)</a:t>
            </a:r>
            <a:r>
              <a:rPr lang="en-US" sz="2800" baseline="30000" dirty="0"/>
              <a:t>3 </a:t>
            </a:r>
            <a:r>
              <a:rPr lang="en-US" sz="2800" dirty="0"/>
              <a:t>= 17</a:t>
            </a:r>
            <a:r>
              <a:rPr lang="en-US" sz="2800" baseline="30000" dirty="0"/>
              <a:t>3</a:t>
            </a:r>
            <a:r>
              <a:rPr lang="en-US" sz="2800" dirty="0"/>
              <a:t> * 3</a:t>
            </a:r>
            <a:r>
              <a:rPr lang="en-US" sz="2800" baseline="30000" dirty="0"/>
              <a:t>3</a:t>
            </a:r>
            <a:br>
              <a:rPr lang="en-IN" sz="2800" dirty="0"/>
            </a:br>
            <a:r>
              <a:rPr lang="en-US" sz="2800" dirty="0"/>
              <a:t>v)(a/b)</a:t>
            </a:r>
            <a:r>
              <a:rPr lang="en-US" sz="2800" baseline="30000" dirty="0"/>
              <a:t>m</a:t>
            </a:r>
            <a:r>
              <a:rPr lang="en-US" sz="2800" dirty="0"/>
              <a:t> = a</a:t>
            </a:r>
            <a:r>
              <a:rPr lang="en-US" sz="2800" baseline="30000" dirty="0"/>
              <a:t>m</a:t>
            </a:r>
            <a:r>
              <a:rPr lang="en-US" sz="2800" dirty="0"/>
              <a:t>/</a:t>
            </a:r>
            <a:r>
              <a:rPr lang="en-US" sz="2800" dirty="0" err="1"/>
              <a:t>b</a:t>
            </a:r>
            <a:r>
              <a:rPr lang="en-US" sz="2800" baseline="30000" dirty="0" err="1"/>
              <a:t>m</a:t>
            </a:r>
            <a:r>
              <a:rPr lang="en-US" sz="2800" baseline="30000" dirty="0"/>
              <a:t>                                                                             </a:t>
            </a:r>
            <a:r>
              <a:rPr lang="en-US" sz="2800" dirty="0"/>
              <a:t>Ex- 27/64 = 3</a:t>
            </a:r>
            <a:r>
              <a:rPr lang="en-US" sz="2800" baseline="30000" dirty="0"/>
              <a:t>3</a:t>
            </a:r>
            <a:r>
              <a:rPr lang="en-US" sz="2800" dirty="0"/>
              <a:t>/4</a:t>
            </a:r>
            <a:r>
              <a:rPr lang="en-US" sz="2800" baseline="30000" dirty="0"/>
              <a:t>3</a:t>
            </a:r>
            <a:r>
              <a:rPr lang="en-US" sz="2800" dirty="0"/>
              <a:t>= (3/4)</a:t>
            </a:r>
            <a:r>
              <a:rPr lang="en-US" sz="2800" baseline="30000" dirty="0"/>
              <a:t>3</a:t>
            </a:r>
            <a:br>
              <a:rPr lang="en-IN" sz="2800" dirty="0"/>
            </a:br>
            <a:r>
              <a:rPr lang="en-US" sz="2800" dirty="0"/>
              <a:t>vi)a</a:t>
            </a:r>
            <a:r>
              <a:rPr lang="en-US" sz="2800" baseline="30000" dirty="0"/>
              <a:t>0</a:t>
            </a:r>
            <a:r>
              <a:rPr lang="en-US" sz="2800" dirty="0"/>
              <a:t>=1                                                                    Ex- (100)</a:t>
            </a:r>
            <a:r>
              <a:rPr lang="en-US" sz="2800" baseline="30000" dirty="0"/>
              <a:t>0</a:t>
            </a:r>
            <a:r>
              <a:rPr lang="en-US" sz="2800" dirty="0"/>
              <a:t>=1</a:t>
            </a:r>
            <a:br>
              <a:rPr lang="en-IN" sz="2800" dirty="0"/>
            </a:br>
            <a:r>
              <a:rPr lang="en-US" sz="2800" dirty="0"/>
              <a:t>vii)a</a:t>
            </a:r>
            <a:r>
              <a:rPr lang="en-US" sz="2800" baseline="30000" dirty="0"/>
              <a:t>-n</a:t>
            </a:r>
            <a:r>
              <a:rPr lang="en-US" sz="2800" dirty="0"/>
              <a:t>=1/a</a:t>
            </a:r>
            <a:r>
              <a:rPr lang="en-US" sz="2800" baseline="30000" dirty="0"/>
              <a:t>n</a:t>
            </a:r>
            <a:r>
              <a:rPr lang="en-US" sz="2800" dirty="0"/>
              <a:t>,  1/a</a:t>
            </a:r>
            <a:r>
              <a:rPr lang="en-US" sz="2800" baseline="30000" dirty="0"/>
              <a:t>-n</a:t>
            </a:r>
            <a:r>
              <a:rPr lang="en-US" sz="2800" dirty="0"/>
              <a:t>=a</a:t>
            </a:r>
            <a:r>
              <a:rPr lang="en-US" sz="2800" baseline="30000" dirty="0"/>
              <a:t>n                                                                  </a:t>
            </a:r>
            <a:r>
              <a:rPr lang="en-US" sz="2800" dirty="0"/>
              <a:t>Ex- 1/27= 1/3</a:t>
            </a:r>
            <a:r>
              <a:rPr lang="en-US" sz="2800" baseline="30000" dirty="0"/>
              <a:t>3 </a:t>
            </a:r>
            <a:r>
              <a:rPr lang="en-US" sz="2800" dirty="0"/>
              <a:t>=3</a:t>
            </a:r>
            <a:r>
              <a:rPr lang="en-US" sz="2800" baseline="30000" dirty="0"/>
              <a:t>-3</a:t>
            </a:r>
            <a:br>
              <a:rPr lang="en-IN" sz="2800" dirty="0"/>
            </a:br>
            <a:r>
              <a:rPr lang="en-US" sz="2800" dirty="0"/>
              <a:t>                                                                                        8 = 2</a:t>
            </a:r>
            <a:r>
              <a:rPr lang="en-US" sz="2800" baseline="30000" dirty="0"/>
              <a:t>3</a:t>
            </a:r>
            <a:r>
              <a:rPr lang="en-US" sz="2800" dirty="0"/>
              <a:t> = 1/2</a:t>
            </a:r>
            <a:r>
              <a:rPr lang="en-US" sz="2800" baseline="30000" dirty="0"/>
              <a:t>-3</a:t>
            </a:r>
            <a:br>
              <a:rPr lang="en-IN" sz="2800" dirty="0"/>
            </a:br>
            <a:r>
              <a:rPr lang="en-US" sz="2800" dirty="0"/>
              <a:t>viii) √</a:t>
            </a:r>
            <a:r>
              <a:rPr lang="en-IN" sz="2800" dirty="0"/>
              <a:t>a= a</a:t>
            </a:r>
            <a:r>
              <a:rPr lang="en-IN" sz="2800" baseline="30000" dirty="0"/>
              <a:t>1/2</a:t>
            </a:r>
            <a:r>
              <a:rPr lang="en-IN" sz="2800" dirty="0"/>
              <a:t>, </a:t>
            </a:r>
            <a:r>
              <a:rPr lang="en-IN" sz="2800" dirty="0" err="1"/>
              <a:t>p√a</a:t>
            </a:r>
            <a:r>
              <a:rPr lang="en-IN" sz="2800" dirty="0"/>
              <a:t>= a </a:t>
            </a:r>
            <a:r>
              <a:rPr lang="en-IN" sz="2800" baseline="30000" dirty="0"/>
              <a:t>1/p                                                                          </a:t>
            </a:r>
            <a:br>
              <a:rPr lang="en-IN" sz="2800" dirty="0"/>
            </a:br>
            <a:r>
              <a:rPr lang="en-US" sz="2800" dirty="0"/>
              <a:t>ix) (a/b)</a:t>
            </a:r>
            <a:r>
              <a:rPr lang="en-US" sz="2800" baseline="30000" dirty="0"/>
              <a:t>-m</a:t>
            </a:r>
            <a:r>
              <a:rPr lang="en-US" sz="2800" dirty="0"/>
              <a:t>= (b/a)</a:t>
            </a:r>
            <a:r>
              <a:rPr lang="en-US" sz="2800" baseline="30000" dirty="0"/>
              <a:t>m</a:t>
            </a:r>
            <a:r>
              <a:rPr lang="en-US" sz="2800" dirty="0"/>
              <a:t>                                                  Ex- (5/3)</a:t>
            </a:r>
            <a:r>
              <a:rPr lang="en-US" sz="2800" baseline="30000" dirty="0"/>
              <a:t>-2</a:t>
            </a:r>
            <a:r>
              <a:rPr lang="en-US" sz="2800" dirty="0"/>
              <a:t> = (3/5)</a:t>
            </a:r>
            <a:r>
              <a:rPr lang="en-US" sz="2800" baseline="30000" dirty="0"/>
              <a:t>2</a:t>
            </a:r>
            <a:br>
              <a:rPr lang="en-IN" sz="2800" dirty="0"/>
            </a:br>
            <a:endParaRPr lang="en-IN" sz="2800" u="sng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B472F5D-1677-4381-8219-66C2C54FAE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1201" y="1881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6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68F528-8DC2-4649-AA46-C56FE7166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" y="132081"/>
            <a:ext cx="11877040" cy="6553200"/>
          </a:xfrm>
        </p:spPr>
        <p:txBody>
          <a:bodyPr>
            <a:normAutofit fontScale="90000"/>
          </a:bodyPr>
          <a:lstStyle/>
          <a:p>
            <a:pPr lvl="0"/>
            <a:r>
              <a:rPr lang="en-US" u="sng" dirty="0"/>
              <a:t>Examples</a:t>
            </a:r>
            <a:r>
              <a:rPr lang="en-US" dirty="0"/>
              <a:t> :</a:t>
            </a:r>
            <a:br>
              <a:rPr lang="en-US" dirty="0"/>
            </a:br>
            <a:br>
              <a:rPr lang="en-US" dirty="0"/>
            </a:br>
            <a:r>
              <a:rPr lang="en-US" sz="1800" dirty="0"/>
              <a:t>1.Evaluate : (3/5)</a:t>
            </a:r>
            <a:r>
              <a:rPr lang="en-US" sz="1800" baseline="30000" dirty="0"/>
              <a:t>-2</a:t>
            </a:r>
            <a:br>
              <a:rPr lang="en-US" sz="1800" dirty="0"/>
            </a:br>
            <a:r>
              <a:rPr lang="en-US" sz="1800" dirty="0"/>
              <a:t>Ans: (3/5)</a:t>
            </a:r>
            <a:r>
              <a:rPr lang="en-US" sz="1800" baseline="30000" dirty="0"/>
              <a:t>-2 = </a:t>
            </a:r>
            <a:r>
              <a:rPr lang="en-US" sz="1800" dirty="0"/>
              <a:t>(5/3)</a:t>
            </a:r>
            <a:r>
              <a:rPr lang="en-US" sz="1800" baseline="30000" dirty="0"/>
              <a:t>2 = </a:t>
            </a:r>
            <a:r>
              <a:rPr lang="en-US" sz="1800" dirty="0"/>
              <a:t>5</a:t>
            </a:r>
            <a:r>
              <a:rPr lang="en-US" sz="1800" baseline="30000" dirty="0"/>
              <a:t>2</a:t>
            </a:r>
            <a:r>
              <a:rPr lang="en-US" sz="1800" dirty="0"/>
              <a:t>/3</a:t>
            </a:r>
            <a:r>
              <a:rPr lang="en-US" sz="1800" baseline="30000" dirty="0"/>
              <a:t>2 </a:t>
            </a:r>
            <a:r>
              <a:rPr lang="en-US" sz="1800" dirty="0"/>
              <a:t>= 5*5/3*3= 25/9</a:t>
            </a:r>
            <a:br>
              <a:rPr lang="en-US" sz="1800" dirty="0"/>
            </a:br>
            <a:r>
              <a:rPr lang="en-US" sz="1800" dirty="0"/>
              <a:t> </a:t>
            </a:r>
            <a:br>
              <a:rPr lang="en-US" sz="1800" dirty="0"/>
            </a:br>
            <a:r>
              <a:rPr lang="en-US" sz="1800" dirty="0"/>
              <a:t>Simplify :</a:t>
            </a:r>
            <a:br>
              <a:rPr lang="en-US" sz="1800" dirty="0"/>
            </a:br>
            <a:r>
              <a:rPr lang="en-US" sz="1800" dirty="0"/>
              <a:t> </a:t>
            </a:r>
            <a:br>
              <a:rPr lang="en-US" sz="1800" dirty="0"/>
            </a:br>
            <a:r>
              <a:rPr lang="en-US" sz="1800" dirty="0"/>
              <a:t>2.(3</a:t>
            </a:r>
            <a:r>
              <a:rPr lang="en-US" sz="1800" baseline="30000" dirty="0"/>
              <a:t>-7 </a:t>
            </a:r>
            <a:r>
              <a:rPr lang="en-US" sz="1800" dirty="0"/>
              <a:t>/ 3</a:t>
            </a:r>
            <a:r>
              <a:rPr lang="en-US" sz="1800" baseline="30000" dirty="0"/>
              <a:t>-10</a:t>
            </a:r>
            <a:r>
              <a:rPr lang="en-US" sz="1800" dirty="0"/>
              <a:t>) * 3</a:t>
            </a:r>
            <a:r>
              <a:rPr lang="en-US" sz="1800" baseline="30000" dirty="0"/>
              <a:t>-5</a:t>
            </a:r>
            <a:br>
              <a:rPr lang="en-US" sz="1800" dirty="0"/>
            </a:br>
            <a:r>
              <a:rPr lang="en-US" sz="1800" dirty="0"/>
              <a:t>    Ans:  (3</a:t>
            </a:r>
            <a:r>
              <a:rPr lang="en-US" sz="1800" baseline="30000" dirty="0"/>
              <a:t>-7 </a:t>
            </a:r>
            <a:r>
              <a:rPr lang="en-US" sz="1800" dirty="0"/>
              <a:t>/ 3</a:t>
            </a:r>
            <a:r>
              <a:rPr lang="en-US" sz="1800" baseline="30000" dirty="0"/>
              <a:t>-10</a:t>
            </a:r>
            <a:r>
              <a:rPr lang="en-US" sz="1800" dirty="0"/>
              <a:t>) * 3</a:t>
            </a:r>
            <a:r>
              <a:rPr lang="en-US" sz="1800" baseline="30000" dirty="0"/>
              <a:t>-5</a:t>
            </a:r>
            <a:br>
              <a:rPr lang="en-US" sz="1800" dirty="0"/>
            </a:br>
            <a:r>
              <a:rPr lang="en-US" sz="1800" baseline="30000" dirty="0"/>
              <a:t>                   </a:t>
            </a:r>
            <a:r>
              <a:rPr lang="en-US" sz="1800" dirty="0"/>
              <a:t>= 3</a:t>
            </a:r>
            <a:r>
              <a:rPr lang="en-US" sz="1800" baseline="30000" dirty="0"/>
              <a:t>-7-(-10)</a:t>
            </a:r>
            <a:r>
              <a:rPr lang="en-US" sz="1800" dirty="0"/>
              <a:t> * 3</a:t>
            </a:r>
            <a:r>
              <a:rPr lang="en-US" sz="1800" baseline="30000" dirty="0"/>
              <a:t>-5</a:t>
            </a:r>
            <a:br>
              <a:rPr lang="en-US" sz="1800" dirty="0"/>
            </a:br>
            <a:r>
              <a:rPr lang="en-US" sz="1800" dirty="0"/>
              <a:t>            = 3</a:t>
            </a:r>
            <a:r>
              <a:rPr lang="en-US" sz="1800" baseline="30000" dirty="0"/>
              <a:t>-7+10</a:t>
            </a:r>
            <a:r>
              <a:rPr lang="en-US" sz="1800" dirty="0"/>
              <a:t> * 3</a:t>
            </a:r>
            <a:r>
              <a:rPr lang="en-US" sz="1800" baseline="30000" dirty="0"/>
              <a:t>-5</a:t>
            </a:r>
            <a:br>
              <a:rPr lang="en-US" sz="1800" dirty="0"/>
            </a:br>
            <a:r>
              <a:rPr lang="en-US" sz="1800" dirty="0"/>
              <a:t>            = 3</a:t>
            </a:r>
            <a:r>
              <a:rPr lang="en-US" sz="1800" baseline="30000" dirty="0"/>
              <a:t>-7+10-5</a:t>
            </a:r>
            <a:r>
              <a:rPr lang="en-US" sz="1800" dirty="0"/>
              <a:t>  = 3</a:t>
            </a:r>
            <a:r>
              <a:rPr lang="en-US" sz="1800" baseline="30000" dirty="0"/>
              <a:t>-2</a:t>
            </a:r>
            <a:r>
              <a:rPr lang="en-US" sz="1800" dirty="0"/>
              <a:t> = 1/3</a:t>
            </a:r>
            <a:r>
              <a:rPr lang="en-US" sz="1800" baseline="30000" dirty="0"/>
              <a:t>2</a:t>
            </a:r>
            <a:r>
              <a:rPr lang="en-US" sz="1800" dirty="0"/>
              <a:t> = 1/9</a:t>
            </a:r>
            <a:br>
              <a:rPr lang="en-US" sz="1800" dirty="0"/>
            </a:br>
            <a:r>
              <a:rPr lang="en-US" sz="1800" dirty="0"/>
              <a:t> </a:t>
            </a:r>
            <a:br>
              <a:rPr lang="en-US" sz="1800" dirty="0"/>
            </a:br>
            <a:r>
              <a:rPr lang="en-US" sz="1800" dirty="0"/>
              <a:t> </a:t>
            </a:r>
            <a:br>
              <a:rPr lang="en-US" sz="1800" dirty="0"/>
            </a:br>
            <a:r>
              <a:rPr lang="en-US" sz="1800" dirty="0"/>
              <a:t>3.Find the values:</a:t>
            </a:r>
            <a:br>
              <a:rPr lang="en-US" sz="1800" dirty="0"/>
            </a:br>
            <a:r>
              <a:rPr lang="en-US" sz="1800" dirty="0"/>
              <a:t>8</a:t>
            </a:r>
            <a:r>
              <a:rPr lang="en-US" sz="1800" baseline="30000" dirty="0"/>
              <a:t>-1 </a:t>
            </a:r>
            <a:r>
              <a:rPr lang="en-US" sz="1800" dirty="0"/>
              <a:t>* 5</a:t>
            </a:r>
            <a:r>
              <a:rPr lang="en-US" sz="1800" baseline="30000" dirty="0"/>
              <a:t>3 </a:t>
            </a:r>
            <a:r>
              <a:rPr lang="en-US" sz="1800" dirty="0"/>
              <a:t>/ 2</a:t>
            </a:r>
            <a:r>
              <a:rPr lang="en-US" sz="1800" baseline="30000" dirty="0"/>
              <a:t>-4</a:t>
            </a:r>
            <a:br>
              <a:rPr lang="en-US" sz="1800" dirty="0"/>
            </a:br>
            <a:r>
              <a:rPr lang="en-US" sz="1800" baseline="30000" dirty="0"/>
              <a:t> </a:t>
            </a:r>
            <a:br>
              <a:rPr lang="en-US" sz="1800" dirty="0"/>
            </a:br>
            <a:r>
              <a:rPr lang="en-US" sz="1800" dirty="0"/>
              <a:t>= (2</a:t>
            </a:r>
            <a:r>
              <a:rPr lang="en-US" sz="1800" baseline="30000" dirty="0"/>
              <a:t>3</a:t>
            </a:r>
            <a:r>
              <a:rPr lang="en-US" sz="1800" dirty="0"/>
              <a:t>)</a:t>
            </a:r>
            <a:r>
              <a:rPr lang="en-US" sz="1800" baseline="30000" dirty="0"/>
              <a:t>-1</a:t>
            </a:r>
            <a:r>
              <a:rPr lang="en-US" sz="1800" dirty="0"/>
              <a:t> *5</a:t>
            </a:r>
            <a:r>
              <a:rPr lang="en-US" sz="1800" baseline="30000" dirty="0"/>
              <a:t>3</a:t>
            </a:r>
            <a:r>
              <a:rPr lang="en-US" sz="1800" dirty="0"/>
              <a:t> / 2</a:t>
            </a:r>
            <a:r>
              <a:rPr lang="en-US" sz="1800" baseline="30000" dirty="0"/>
              <a:t>-4 </a:t>
            </a:r>
            <a:r>
              <a:rPr lang="en-US" sz="1800" dirty="0"/>
              <a:t>= 2</a:t>
            </a:r>
            <a:r>
              <a:rPr lang="en-US" sz="1800" baseline="30000" dirty="0"/>
              <a:t>-3 </a:t>
            </a:r>
            <a:r>
              <a:rPr lang="en-US" sz="1800" dirty="0"/>
              <a:t>* 5</a:t>
            </a:r>
            <a:r>
              <a:rPr lang="en-US" sz="1800" baseline="30000" dirty="0"/>
              <a:t>3</a:t>
            </a:r>
            <a:r>
              <a:rPr lang="en-US" sz="1800" dirty="0"/>
              <a:t> / 2</a:t>
            </a:r>
            <a:r>
              <a:rPr lang="en-US" sz="1800" baseline="30000" dirty="0"/>
              <a:t>-4 </a:t>
            </a:r>
            <a:r>
              <a:rPr lang="en-US" sz="1800" dirty="0"/>
              <a:t> = 2</a:t>
            </a:r>
            <a:r>
              <a:rPr lang="en-US" sz="1800" baseline="30000" dirty="0"/>
              <a:t>-3-(-4) </a:t>
            </a:r>
            <a:r>
              <a:rPr lang="en-US" sz="1800" dirty="0"/>
              <a:t>* 5</a:t>
            </a:r>
            <a:r>
              <a:rPr lang="en-US" sz="1800" baseline="30000" dirty="0"/>
              <a:t>3 </a:t>
            </a:r>
            <a:r>
              <a:rPr lang="en-US" sz="1800" dirty="0"/>
              <a:t>= 2</a:t>
            </a:r>
            <a:r>
              <a:rPr lang="en-US" sz="1800" baseline="30000" dirty="0"/>
              <a:t>-3+4 </a:t>
            </a:r>
            <a:r>
              <a:rPr lang="en-US" sz="1800" dirty="0"/>
              <a:t>* 5</a:t>
            </a:r>
            <a:r>
              <a:rPr lang="en-US" sz="1800" baseline="30000" dirty="0"/>
              <a:t>3 </a:t>
            </a:r>
            <a:r>
              <a:rPr lang="en-US" sz="1800" dirty="0"/>
              <a:t>= 2*125 = 250</a:t>
            </a:r>
            <a:br>
              <a:rPr lang="en-US" sz="1800" dirty="0"/>
            </a:br>
            <a:r>
              <a:rPr lang="en-US" sz="1800" dirty="0"/>
              <a:t> </a:t>
            </a:r>
            <a:br>
              <a:rPr lang="en-US" sz="1800" dirty="0"/>
            </a:br>
            <a:r>
              <a:rPr lang="en-US" sz="1800" dirty="0"/>
              <a:t> </a:t>
            </a:r>
            <a:br>
              <a:rPr lang="en-US" sz="1800" dirty="0"/>
            </a:br>
            <a:r>
              <a:rPr lang="en-US" sz="1800" dirty="0"/>
              <a:t> </a:t>
            </a:r>
            <a:br>
              <a:rPr lang="en-US" sz="1800" dirty="0"/>
            </a:br>
            <a:r>
              <a:rPr lang="en-US" sz="1800" dirty="0"/>
              <a:t>4.Simplify : [ 5</a:t>
            </a:r>
            <a:r>
              <a:rPr lang="en-US" sz="1800" baseline="30000" dirty="0"/>
              <a:t>2</a:t>
            </a:r>
            <a:r>
              <a:rPr lang="en-US" sz="1800" dirty="0"/>
              <a:t> * (1/4)</a:t>
            </a:r>
            <a:r>
              <a:rPr lang="en-US" sz="1800" baseline="30000" dirty="0"/>
              <a:t>-2</a:t>
            </a:r>
            <a:r>
              <a:rPr lang="en-US" sz="1800" dirty="0"/>
              <a:t>] * (3/4)</a:t>
            </a:r>
            <a:r>
              <a:rPr lang="en-US" sz="1800" baseline="30000" dirty="0"/>
              <a:t>-2</a:t>
            </a:r>
            <a:br>
              <a:rPr lang="en-US" sz="1800" dirty="0"/>
            </a:br>
            <a:r>
              <a:rPr lang="en-US" sz="1800" dirty="0"/>
              <a:t> </a:t>
            </a:r>
            <a:br>
              <a:rPr lang="en-US" sz="1800" dirty="0"/>
            </a:br>
            <a:r>
              <a:rPr lang="en-US" sz="1800" dirty="0"/>
              <a:t>= [ 5</a:t>
            </a:r>
            <a:r>
              <a:rPr lang="en-US" sz="1800" baseline="30000" dirty="0"/>
              <a:t>2 </a:t>
            </a:r>
            <a:r>
              <a:rPr lang="en-US" sz="1800" dirty="0"/>
              <a:t>* (1/2</a:t>
            </a:r>
            <a:r>
              <a:rPr lang="en-US" sz="1800" baseline="30000" dirty="0"/>
              <a:t>2</a:t>
            </a:r>
            <a:r>
              <a:rPr lang="en-US" sz="1800" dirty="0"/>
              <a:t>)</a:t>
            </a:r>
            <a:r>
              <a:rPr lang="en-US" sz="1800" baseline="30000" dirty="0"/>
              <a:t>-2</a:t>
            </a:r>
            <a:r>
              <a:rPr lang="en-US" sz="1800" dirty="0"/>
              <a:t>] * (3/4)</a:t>
            </a:r>
            <a:r>
              <a:rPr lang="en-US" sz="1800" baseline="30000" dirty="0"/>
              <a:t>-2</a:t>
            </a:r>
            <a:br>
              <a:rPr lang="en-US" sz="1800" dirty="0"/>
            </a:br>
            <a:r>
              <a:rPr lang="en-US" sz="1800" dirty="0"/>
              <a:t>= [ 5</a:t>
            </a:r>
            <a:r>
              <a:rPr lang="en-US" sz="1800" baseline="30000" dirty="0"/>
              <a:t>2 </a:t>
            </a:r>
            <a:r>
              <a:rPr lang="en-US" sz="1800" dirty="0"/>
              <a:t>* (2</a:t>
            </a:r>
            <a:r>
              <a:rPr lang="en-US" sz="1800" baseline="30000" dirty="0"/>
              <a:t>-2</a:t>
            </a:r>
            <a:r>
              <a:rPr lang="en-US" sz="1800" dirty="0"/>
              <a:t>)</a:t>
            </a:r>
            <a:r>
              <a:rPr lang="en-US" sz="1800" baseline="30000" dirty="0"/>
              <a:t>-2</a:t>
            </a:r>
            <a:r>
              <a:rPr lang="en-US" sz="1800" dirty="0"/>
              <a:t>] * (4/3)</a:t>
            </a:r>
            <a:r>
              <a:rPr lang="en-US" sz="1800" baseline="30000" dirty="0"/>
              <a:t>2</a:t>
            </a:r>
            <a:br>
              <a:rPr lang="en-US" sz="1800" dirty="0"/>
            </a:br>
            <a:r>
              <a:rPr lang="en-US" sz="1800" dirty="0"/>
              <a:t>= [ 5</a:t>
            </a:r>
            <a:r>
              <a:rPr lang="en-US" sz="1800" baseline="30000" dirty="0"/>
              <a:t>2 </a:t>
            </a:r>
            <a:r>
              <a:rPr lang="en-US" sz="1800" dirty="0"/>
              <a:t>– 2</a:t>
            </a:r>
            <a:r>
              <a:rPr lang="en-US" sz="1800" baseline="30000" dirty="0"/>
              <a:t>4</a:t>
            </a:r>
            <a:r>
              <a:rPr lang="en-US" sz="1800" dirty="0"/>
              <a:t>] * 4</a:t>
            </a:r>
            <a:r>
              <a:rPr lang="en-US" sz="1800" baseline="30000" dirty="0"/>
              <a:t>2</a:t>
            </a:r>
            <a:r>
              <a:rPr lang="en-US" sz="1800" dirty="0"/>
              <a:t>/3</a:t>
            </a:r>
            <a:r>
              <a:rPr lang="en-US" sz="1800" baseline="30000" dirty="0"/>
              <a:t>2</a:t>
            </a:r>
            <a:br>
              <a:rPr lang="en-US" sz="1800" dirty="0"/>
            </a:br>
            <a:r>
              <a:rPr lang="en-US" sz="1800" dirty="0"/>
              <a:t>= [25-16] * 4</a:t>
            </a:r>
            <a:r>
              <a:rPr lang="en-US" sz="1800" baseline="30000" dirty="0"/>
              <a:t>2</a:t>
            </a:r>
            <a:r>
              <a:rPr lang="en-US" sz="1800" dirty="0"/>
              <a:t>/3</a:t>
            </a:r>
            <a:r>
              <a:rPr lang="en-US" sz="1800" baseline="30000" dirty="0"/>
              <a:t>2</a:t>
            </a:r>
            <a:r>
              <a:rPr lang="en-US" sz="1800" dirty="0"/>
              <a:t> = 9*16/9 = 16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2" name="Audio3">
            <a:hlinkClick r:id="" action="ppaction://media"/>
            <a:extLst>
              <a:ext uri="{FF2B5EF4-FFF2-40B4-BE49-F238E27FC236}">
                <a16:creationId xmlns:a16="http://schemas.microsoft.com/office/drawing/2014/main" id="{28335DAD-CF68-4913-91B9-8D6A3092C4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248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2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32D3D-07B2-4A20-A15C-D2646ACC6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40" y="1"/>
            <a:ext cx="10906760" cy="6736080"/>
          </a:xfrm>
        </p:spPr>
        <p:txBody>
          <a:bodyPr>
            <a:normAutofit fontScale="90000"/>
          </a:bodyPr>
          <a:lstStyle/>
          <a:p>
            <a:pPr lvl="0"/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r>
              <a:rPr lang="en-US" sz="2000" dirty="0"/>
              <a:t>5.Simplify and write in exponential form:</a:t>
            </a:r>
            <a:br>
              <a:rPr lang="en-US" sz="2000" dirty="0"/>
            </a:br>
            <a:r>
              <a:rPr lang="en-US" sz="2000" dirty="0" err="1"/>
              <a:t>i</a:t>
            </a:r>
            <a:r>
              <a:rPr lang="en-US" sz="2000" dirty="0"/>
              <a:t>).((-2)</a:t>
            </a:r>
            <a:r>
              <a:rPr lang="en-US" sz="2000" baseline="30000" dirty="0"/>
              <a:t>3</a:t>
            </a:r>
            <a:r>
              <a:rPr lang="en-US" sz="2000" dirty="0"/>
              <a:t>)</a:t>
            </a:r>
            <a:r>
              <a:rPr lang="en-US" sz="2000" baseline="30000" dirty="0"/>
              <a:t>2</a:t>
            </a:r>
            <a:r>
              <a:rPr lang="en-US" sz="2000" dirty="0"/>
              <a:t> + 5</a:t>
            </a:r>
            <a:r>
              <a:rPr lang="en-US" sz="2000" baseline="30000" dirty="0"/>
              <a:t>-3</a:t>
            </a:r>
            <a:r>
              <a:rPr lang="en-US" sz="2000" dirty="0"/>
              <a:t> / 5 </a:t>
            </a:r>
            <a:r>
              <a:rPr lang="en-US" sz="2000" baseline="30000" dirty="0"/>
              <a:t>-5</a:t>
            </a:r>
            <a:r>
              <a:rPr lang="en-US" sz="2000" dirty="0"/>
              <a:t> – (-1/2)</a:t>
            </a:r>
            <a:r>
              <a:rPr lang="en-US" sz="2000" baseline="30000" dirty="0"/>
              <a:t>0</a:t>
            </a:r>
            <a:br>
              <a:rPr lang="en-US" sz="2000" dirty="0"/>
            </a:br>
            <a:r>
              <a:rPr lang="en-US" sz="2000" dirty="0"/>
              <a:t>= (-2)</a:t>
            </a:r>
            <a:r>
              <a:rPr lang="en-US" sz="2000" baseline="30000" dirty="0"/>
              <a:t>6</a:t>
            </a:r>
            <a:r>
              <a:rPr lang="en-US" sz="2000" dirty="0"/>
              <a:t> + 1/5</a:t>
            </a:r>
            <a:r>
              <a:rPr lang="en-US" sz="2000" baseline="30000" dirty="0"/>
              <a:t>3</a:t>
            </a:r>
            <a:r>
              <a:rPr lang="en-US" sz="2000" dirty="0"/>
              <a:t> * 1/5</a:t>
            </a:r>
            <a:r>
              <a:rPr lang="en-US" sz="2000" baseline="30000" dirty="0"/>
              <a:t>-5</a:t>
            </a:r>
            <a:r>
              <a:rPr lang="en-US" sz="2000" dirty="0"/>
              <a:t> – 1                                  [a</a:t>
            </a:r>
            <a:r>
              <a:rPr lang="en-US" sz="2000" baseline="30000" dirty="0"/>
              <a:t>0=</a:t>
            </a:r>
            <a:r>
              <a:rPr lang="en-US" sz="2000" dirty="0"/>
              <a:t>1]</a:t>
            </a:r>
            <a:br>
              <a:rPr lang="en-US" sz="2000" dirty="0"/>
            </a:br>
            <a:r>
              <a:rPr lang="en-US" sz="2000" dirty="0"/>
              <a:t>= 64 + 1/5</a:t>
            </a:r>
            <a:r>
              <a:rPr lang="en-US" sz="2000" baseline="30000" dirty="0"/>
              <a:t>3</a:t>
            </a:r>
            <a:r>
              <a:rPr lang="en-US" sz="2000" dirty="0"/>
              <a:t> * 5</a:t>
            </a:r>
            <a:r>
              <a:rPr lang="en-US" sz="2000" baseline="30000" dirty="0"/>
              <a:t>5</a:t>
            </a:r>
            <a:r>
              <a:rPr lang="en-US" sz="2000" dirty="0"/>
              <a:t> -1 </a:t>
            </a:r>
            <a:br>
              <a:rPr lang="en-US" sz="2000" dirty="0"/>
            </a:br>
            <a:r>
              <a:rPr lang="en-US" sz="2000" dirty="0"/>
              <a:t>= 64 + 5</a:t>
            </a:r>
            <a:r>
              <a:rPr lang="en-US" sz="2000" baseline="30000" dirty="0"/>
              <a:t>5-3</a:t>
            </a:r>
            <a:r>
              <a:rPr lang="en-US" sz="2000" dirty="0"/>
              <a:t> – 1</a:t>
            </a:r>
            <a:br>
              <a:rPr lang="en-US" sz="2000" dirty="0"/>
            </a:br>
            <a:r>
              <a:rPr lang="en-US" sz="2000" dirty="0"/>
              <a:t>= 64 +5</a:t>
            </a:r>
            <a:r>
              <a:rPr lang="en-US" sz="2000" baseline="30000" dirty="0"/>
              <a:t>2</a:t>
            </a:r>
            <a:r>
              <a:rPr lang="en-US" sz="2000" dirty="0"/>
              <a:t>-1=  64+25-1=88 = 8*11= 2</a:t>
            </a:r>
            <a:r>
              <a:rPr lang="en-US" sz="2000" baseline="30000" dirty="0"/>
              <a:t>3</a:t>
            </a:r>
            <a:r>
              <a:rPr lang="en-US" sz="2000" dirty="0"/>
              <a:t>*11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 </a:t>
            </a:r>
            <a:br>
              <a:rPr lang="en-US" sz="2000" dirty="0"/>
            </a:br>
            <a:r>
              <a:rPr lang="en-US" sz="2000" dirty="0"/>
              <a:t>ii)8</a:t>
            </a:r>
            <a:r>
              <a:rPr lang="en-US" sz="2000" baseline="30000" dirty="0"/>
              <a:t>-1</a:t>
            </a:r>
            <a:r>
              <a:rPr lang="en-US" sz="2000" dirty="0"/>
              <a:t>*5</a:t>
            </a:r>
            <a:r>
              <a:rPr lang="en-US" sz="2000" baseline="30000" dirty="0"/>
              <a:t>3</a:t>
            </a:r>
            <a:r>
              <a:rPr lang="en-US" sz="2000" dirty="0"/>
              <a:t>/2</a:t>
            </a:r>
            <a:r>
              <a:rPr lang="en-US" sz="2000" baseline="30000" dirty="0"/>
              <a:t>-4</a:t>
            </a:r>
            <a:r>
              <a:rPr lang="en-US" sz="2000" dirty="0"/>
              <a:t> = (2</a:t>
            </a:r>
            <a:r>
              <a:rPr lang="en-US" sz="2000" baseline="30000" dirty="0"/>
              <a:t>3</a:t>
            </a:r>
            <a:r>
              <a:rPr lang="en-US" sz="2000" dirty="0"/>
              <a:t>)</a:t>
            </a:r>
            <a:r>
              <a:rPr lang="en-US" sz="2000" baseline="30000" dirty="0"/>
              <a:t>-1</a:t>
            </a:r>
            <a:r>
              <a:rPr lang="en-US" sz="2000" dirty="0"/>
              <a:t> * 5</a:t>
            </a:r>
            <a:r>
              <a:rPr lang="en-US" sz="2000" baseline="30000" dirty="0"/>
              <a:t>3 </a:t>
            </a:r>
            <a:r>
              <a:rPr lang="en-US" sz="2000" dirty="0"/>
              <a:t>/2</a:t>
            </a:r>
            <a:r>
              <a:rPr lang="en-US" sz="2000" baseline="30000" dirty="0"/>
              <a:t>-4 </a:t>
            </a:r>
            <a:r>
              <a:rPr lang="en-US" sz="2000" dirty="0"/>
              <a:t>= 2</a:t>
            </a:r>
            <a:r>
              <a:rPr lang="en-US" sz="2000" baseline="30000" dirty="0"/>
              <a:t>-3</a:t>
            </a:r>
            <a:r>
              <a:rPr lang="en-US" sz="2000" dirty="0"/>
              <a:t>* 5</a:t>
            </a:r>
            <a:r>
              <a:rPr lang="en-US" sz="2000" baseline="30000" dirty="0"/>
              <a:t>3</a:t>
            </a:r>
            <a:r>
              <a:rPr lang="en-US" sz="2000" dirty="0"/>
              <a:t> / 2</a:t>
            </a:r>
            <a:r>
              <a:rPr lang="en-US" sz="2000" baseline="30000" dirty="0"/>
              <a:t>-4</a:t>
            </a:r>
            <a:br>
              <a:rPr lang="en-US" sz="2000" dirty="0"/>
            </a:br>
            <a:r>
              <a:rPr lang="en-US" sz="2000" dirty="0"/>
              <a:t>= 2</a:t>
            </a:r>
            <a:r>
              <a:rPr lang="en-US" sz="2000" baseline="30000" dirty="0"/>
              <a:t>-3-(-4) </a:t>
            </a:r>
            <a:r>
              <a:rPr lang="en-US" sz="2000" dirty="0"/>
              <a:t>*5</a:t>
            </a:r>
            <a:r>
              <a:rPr lang="en-US" sz="2000" baseline="30000" dirty="0"/>
              <a:t>3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= 2</a:t>
            </a:r>
            <a:r>
              <a:rPr lang="en-US" sz="2000" baseline="30000" dirty="0"/>
              <a:t>-3+4</a:t>
            </a:r>
            <a:r>
              <a:rPr lang="en-US" sz="2000" dirty="0"/>
              <a:t> *5</a:t>
            </a:r>
            <a:r>
              <a:rPr lang="en-US" sz="2000" baseline="30000" dirty="0"/>
              <a:t>3</a:t>
            </a:r>
            <a:br>
              <a:rPr lang="en-US" sz="2000" dirty="0"/>
            </a:br>
            <a:r>
              <a:rPr lang="en-US" sz="2000" dirty="0"/>
              <a:t>= 2*5</a:t>
            </a:r>
            <a:r>
              <a:rPr lang="en-US" sz="2000" baseline="30000" dirty="0"/>
              <a:t>3</a:t>
            </a:r>
            <a:br>
              <a:rPr lang="en-US" sz="2000" dirty="0"/>
            </a:br>
            <a:r>
              <a:rPr lang="en-US" sz="2000" dirty="0"/>
              <a:t> 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6.Simplify : 9</a:t>
            </a:r>
            <a:r>
              <a:rPr lang="en-US" sz="2000" baseline="30000" dirty="0"/>
              <a:t>3</a:t>
            </a:r>
            <a:r>
              <a:rPr lang="en-US" sz="2000" dirty="0"/>
              <a:t>* 27 * t</a:t>
            </a:r>
            <a:r>
              <a:rPr lang="en-US" sz="2000" baseline="30000" dirty="0"/>
              <a:t>4  </a:t>
            </a:r>
            <a:r>
              <a:rPr lang="en-US" sz="2000" dirty="0"/>
              <a:t>/   3</a:t>
            </a:r>
            <a:r>
              <a:rPr lang="en-US" sz="2000" baseline="30000" dirty="0"/>
              <a:t>2 </a:t>
            </a:r>
            <a:r>
              <a:rPr lang="en-US" sz="2000" dirty="0"/>
              <a:t>*</a:t>
            </a:r>
            <a:r>
              <a:rPr lang="en-US" sz="2000" baseline="30000" dirty="0"/>
              <a:t> </a:t>
            </a:r>
            <a:r>
              <a:rPr lang="en-US" sz="2000" dirty="0"/>
              <a:t>3</a:t>
            </a:r>
            <a:r>
              <a:rPr lang="en-US" sz="2000" baseline="30000" dirty="0"/>
              <a:t>4</a:t>
            </a:r>
            <a:r>
              <a:rPr lang="en-US" sz="2000" dirty="0"/>
              <a:t> * t</a:t>
            </a:r>
            <a:r>
              <a:rPr lang="en-US" sz="2000" baseline="30000" dirty="0"/>
              <a:t>2</a:t>
            </a:r>
            <a:br>
              <a:rPr lang="en-US" sz="2000" dirty="0"/>
            </a:br>
            <a:r>
              <a:rPr lang="en-US" sz="2000" dirty="0"/>
              <a:t> </a:t>
            </a:r>
            <a:br>
              <a:rPr lang="en-US" sz="2000" dirty="0"/>
            </a:br>
            <a:r>
              <a:rPr lang="en-US" sz="2000" dirty="0"/>
              <a:t>Ans: 9</a:t>
            </a:r>
            <a:r>
              <a:rPr lang="en-US" sz="2000" baseline="30000" dirty="0"/>
              <a:t>3</a:t>
            </a:r>
            <a:r>
              <a:rPr lang="en-US" sz="2000" dirty="0"/>
              <a:t>* 27 * t</a:t>
            </a:r>
            <a:r>
              <a:rPr lang="en-US" sz="2000" baseline="30000" dirty="0"/>
              <a:t>4  </a:t>
            </a:r>
            <a:r>
              <a:rPr lang="en-US" sz="2000" dirty="0"/>
              <a:t>/   3</a:t>
            </a:r>
            <a:r>
              <a:rPr lang="en-US" sz="2000" baseline="30000" dirty="0"/>
              <a:t>2 </a:t>
            </a:r>
            <a:r>
              <a:rPr lang="en-US" sz="2000" dirty="0"/>
              <a:t>*</a:t>
            </a:r>
            <a:r>
              <a:rPr lang="en-US" sz="2000" baseline="30000" dirty="0"/>
              <a:t> </a:t>
            </a:r>
            <a:r>
              <a:rPr lang="en-US" sz="2000" dirty="0"/>
              <a:t>3</a:t>
            </a:r>
            <a:r>
              <a:rPr lang="en-US" sz="2000" baseline="30000" dirty="0"/>
              <a:t>4</a:t>
            </a:r>
            <a:r>
              <a:rPr lang="en-US" sz="2000" dirty="0"/>
              <a:t> * t</a:t>
            </a:r>
            <a:r>
              <a:rPr lang="en-US" sz="2000" baseline="30000" dirty="0"/>
              <a:t>2 </a:t>
            </a:r>
            <a:br>
              <a:rPr lang="en-US" sz="2000" dirty="0"/>
            </a:br>
            <a:r>
              <a:rPr lang="en-US" sz="2000" dirty="0"/>
              <a:t>       = (3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  <a:r>
              <a:rPr lang="en-US" sz="2000" baseline="30000" dirty="0"/>
              <a:t>3</a:t>
            </a:r>
            <a:r>
              <a:rPr lang="en-US" sz="2000" dirty="0"/>
              <a:t> * 3</a:t>
            </a:r>
            <a:r>
              <a:rPr lang="en-US" sz="2000" baseline="30000" dirty="0"/>
              <a:t>3</a:t>
            </a:r>
            <a:r>
              <a:rPr lang="en-US" sz="2000" dirty="0"/>
              <a:t> * t</a:t>
            </a:r>
            <a:r>
              <a:rPr lang="en-US" sz="2000" baseline="30000" dirty="0"/>
              <a:t>4 </a:t>
            </a:r>
            <a:r>
              <a:rPr lang="en-US" sz="2000" dirty="0"/>
              <a:t>/  3</a:t>
            </a:r>
            <a:r>
              <a:rPr lang="en-US" sz="2000" baseline="30000" dirty="0"/>
              <a:t>2 </a:t>
            </a:r>
            <a:r>
              <a:rPr lang="en-US" sz="2000" dirty="0"/>
              <a:t>*</a:t>
            </a:r>
            <a:r>
              <a:rPr lang="en-US" sz="2000" baseline="30000" dirty="0"/>
              <a:t> </a:t>
            </a:r>
            <a:r>
              <a:rPr lang="en-US" sz="2000" dirty="0"/>
              <a:t>3</a:t>
            </a:r>
            <a:r>
              <a:rPr lang="en-US" sz="2000" baseline="30000" dirty="0"/>
              <a:t>4</a:t>
            </a:r>
            <a:r>
              <a:rPr lang="en-US" sz="2000" dirty="0"/>
              <a:t> * t</a:t>
            </a:r>
            <a:r>
              <a:rPr lang="en-US" sz="2000" baseline="30000" dirty="0"/>
              <a:t>2</a:t>
            </a:r>
            <a:br>
              <a:rPr lang="en-US" sz="2000" dirty="0"/>
            </a:br>
            <a:r>
              <a:rPr lang="en-US" sz="2000" baseline="30000" dirty="0"/>
              <a:t>           </a:t>
            </a:r>
            <a:r>
              <a:rPr lang="en-US" sz="2000" dirty="0"/>
              <a:t>= 3</a:t>
            </a:r>
            <a:r>
              <a:rPr lang="en-US" sz="2000" baseline="30000" dirty="0"/>
              <a:t>6</a:t>
            </a:r>
            <a:r>
              <a:rPr lang="en-US" sz="2000" dirty="0"/>
              <a:t> * 3</a:t>
            </a:r>
            <a:r>
              <a:rPr lang="en-US" sz="2000" baseline="30000" dirty="0"/>
              <a:t>3 </a:t>
            </a:r>
            <a:r>
              <a:rPr lang="en-US" sz="2000" dirty="0"/>
              <a:t>* t</a:t>
            </a:r>
            <a:r>
              <a:rPr lang="en-US" sz="2000" baseline="30000" dirty="0"/>
              <a:t>4   </a:t>
            </a:r>
            <a:r>
              <a:rPr lang="en-US" sz="2000" dirty="0"/>
              <a:t> /   3</a:t>
            </a:r>
            <a:r>
              <a:rPr lang="en-US" sz="2000" baseline="30000" dirty="0"/>
              <a:t>2</a:t>
            </a:r>
            <a:r>
              <a:rPr lang="en-US" sz="2000" dirty="0"/>
              <a:t> * 3</a:t>
            </a:r>
            <a:r>
              <a:rPr lang="en-US" sz="2000" baseline="30000" dirty="0"/>
              <a:t>4</a:t>
            </a:r>
            <a:r>
              <a:rPr lang="en-US" sz="2000" dirty="0"/>
              <a:t> * t</a:t>
            </a:r>
            <a:r>
              <a:rPr lang="en-US" sz="2000" baseline="30000" dirty="0"/>
              <a:t>2</a:t>
            </a:r>
            <a:br>
              <a:rPr lang="en-US" sz="2000" dirty="0"/>
            </a:br>
            <a:r>
              <a:rPr lang="en-US" sz="2000" dirty="0"/>
              <a:t>       = 3</a:t>
            </a:r>
            <a:r>
              <a:rPr lang="en-US" sz="2000" baseline="30000" dirty="0"/>
              <a:t>6+3-2-4 </a:t>
            </a:r>
            <a:r>
              <a:rPr lang="en-US" sz="2000" dirty="0"/>
              <a:t>* t</a:t>
            </a:r>
            <a:r>
              <a:rPr lang="en-US" sz="2000" baseline="30000" dirty="0"/>
              <a:t>4-2</a:t>
            </a:r>
            <a:br>
              <a:rPr lang="en-US" sz="2000" dirty="0"/>
            </a:br>
            <a:r>
              <a:rPr lang="en-US" sz="2000" dirty="0"/>
              <a:t>       = 3</a:t>
            </a:r>
            <a:r>
              <a:rPr lang="en-US" sz="2000" baseline="30000" dirty="0"/>
              <a:t>3 </a:t>
            </a:r>
            <a:r>
              <a:rPr lang="en-US" sz="2000" dirty="0"/>
              <a:t>* t</a:t>
            </a:r>
            <a:r>
              <a:rPr lang="en-US" sz="2000" baseline="30000" dirty="0"/>
              <a:t>2</a:t>
            </a:r>
            <a:br>
              <a:rPr lang="en-US" sz="2000" dirty="0"/>
            </a:br>
            <a:r>
              <a:rPr lang="en-US" sz="2000" dirty="0"/>
              <a:t>       =27 t</a:t>
            </a:r>
            <a:r>
              <a:rPr lang="en-US" sz="2000" baseline="30000" dirty="0"/>
              <a:t>2</a:t>
            </a:r>
            <a:br>
              <a:rPr lang="en-US" sz="2000" dirty="0"/>
            </a:br>
            <a:r>
              <a:rPr lang="en-US" sz="2000" dirty="0"/>
              <a:t> 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3" name="Audio4">
            <a:hlinkClick r:id="" action="ppaction://media"/>
            <a:extLst>
              <a:ext uri="{FF2B5EF4-FFF2-40B4-BE49-F238E27FC236}">
                <a16:creationId xmlns:a16="http://schemas.microsoft.com/office/drawing/2014/main" id="{F57E602E-AE6C-4BA0-A2EC-DDA04DAD03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480" y="1219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5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1642F5-F641-4564-859F-00052BAD1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20" y="91441"/>
            <a:ext cx="11927840" cy="6604000"/>
          </a:xfrm>
        </p:spPr>
        <p:txBody>
          <a:bodyPr>
            <a:normAutofit/>
          </a:bodyPr>
          <a:lstStyle/>
          <a:p>
            <a:r>
              <a:rPr lang="en-US" sz="1600" dirty="0"/>
              <a:t>7. If 5</a:t>
            </a:r>
            <a:r>
              <a:rPr lang="en-US" sz="1600" baseline="30000" dirty="0"/>
              <a:t>2x-1 </a:t>
            </a:r>
            <a:r>
              <a:rPr lang="en-US" sz="1600" dirty="0"/>
              <a:t>= 1/ (125)</a:t>
            </a:r>
            <a:r>
              <a:rPr lang="en-US" sz="1600" baseline="30000" dirty="0"/>
              <a:t>x-3</a:t>
            </a:r>
            <a:r>
              <a:rPr lang="en-US" sz="1600" dirty="0"/>
              <a:t>, Find x</a:t>
            </a:r>
            <a:br>
              <a:rPr lang="en-US" sz="1600" dirty="0"/>
            </a:br>
            <a:r>
              <a:rPr lang="en-US" sz="1600" dirty="0"/>
              <a:t>Ans: 5</a:t>
            </a:r>
            <a:r>
              <a:rPr lang="en-US" sz="1600" baseline="30000" dirty="0"/>
              <a:t>2x-1 </a:t>
            </a:r>
            <a:r>
              <a:rPr lang="en-US" sz="1600" dirty="0"/>
              <a:t>= 1/ (125)</a:t>
            </a:r>
            <a:r>
              <a:rPr lang="en-US" sz="1600" baseline="30000" dirty="0"/>
              <a:t>x-3</a:t>
            </a:r>
            <a:br>
              <a:rPr lang="en-US" sz="1600" dirty="0"/>
            </a:br>
            <a:r>
              <a:rPr lang="en-US" sz="1600" baseline="30000" dirty="0"/>
              <a:t>         </a:t>
            </a:r>
            <a:r>
              <a:rPr lang="en-US" sz="1600" dirty="0"/>
              <a:t>:  5</a:t>
            </a:r>
            <a:r>
              <a:rPr lang="en-US" sz="1600" baseline="30000" dirty="0"/>
              <a:t>2x-1  </a:t>
            </a:r>
            <a:r>
              <a:rPr lang="en-US" sz="1600" dirty="0"/>
              <a:t>= 1/ (5</a:t>
            </a:r>
            <a:r>
              <a:rPr lang="en-US" sz="1600" baseline="30000" dirty="0"/>
              <a:t>3</a:t>
            </a:r>
            <a:r>
              <a:rPr lang="en-US" sz="1600" dirty="0"/>
              <a:t>)</a:t>
            </a:r>
            <a:r>
              <a:rPr lang="en-US" sz="1600" baseline="30000" dirty="0"/>
              <a:t>x-3</a:t>
            </a:r>
            <a:br>
              <a:rPr lang="en-US" sz="1600" dirty="0"/>
            </a:br>
            <a:r>
              <a:rPr lang="en-US" sz="1600" dirty="0"/>
              <a:t>      :  5</a:t>
            </a:r>
            <a:r>
              <a:rPr lang="en-US" sz="1600" baseline="30000" dirty="0"/>
              <a:t>2x-1 </a:t>
            </a:r>
            <a:r>
              <a:rPr lang="en-US" sz="1600" dirty="0"/>
              <a:t>= 1/ 5</a:t>
            </a:r>
            <a:r>
              <a:rPr lang="en-US" sz="1600" baseline="30000" dirty="0"/>
              <a:t>3x-9</a:t>
            </a:r>
            <a:br>
              <a:rPr lang="en-US" sz="1600" dirty="0"/>
            </a:br>
            <a:r>
              <a:rPr lang="en-US" sz="1600" dirty="0"/>
              <a:t>      :  5</a:t>
            </a:r>
            <a:r>
              <a:rPr lang="en-US" sz="1600" baseline="30000" dirty="0"/>
              <a:t>2x-1 </a:t>
            </a:r>
            <a:r>
              <a:rPr lang="en-US" sz="1600" dirty="0"/>
              <a:t>= 5</a:t>
            </a:r>
            <a:r>
              <a:rPr lang="en-US" sz="1600" baseline="30000" dirty="0"/>
              <a:t>-(3x-9)</a:t>
            </a:r>
            <a:br>
              <a:rPr lang="en-US" sz="1600" dirty="0"/>
            </a:br>
            <a:r>
              <a:rPr lang="en-US" sz="1600" dirty="0"/>
              <a:t>      :  5</a:t>
            </a:r>
            <a:r>
              <a:rPr lang="en-US" sz="1600" baseline="30000" dirty="0"/>
              <a:t>2x-1 </a:t>
            </a:r>
            <a:r>
              <a:rPr lang="en-US" sz="1600" dirty="0"/>
              <a:t>= 5</a:t>
            </a:r>
            <a:r>
              <a:rPr lang="en-US" sz="1600" baseline="30000" dirty="0"/>
              <a:t>-3x+9</a:t>
            </a:r>
            <a:r>
              <a:rPr lang="en-US" sz="1600" dirty="0"/>
              <a:t>                                      [ If a</a:t>
            </a:r>
            <a:r>
              <a:rPr lang="en-US" sz="1600" baseline="30000" dirty="0"/>
              <a:t>m</a:t>
            </a:r>
            <a:r>
              <a:rPr lang="en-US" sz="1600" dirty="0"/>
              <a:t>=a</a:t>
            </a:r>
            <a:r>
              <a:rPr lang="en-US" sz="1600" baseline="30000" dirty="0"/>
              <a:t>n</a:t>
            </a:r>
            <a:br>
              <a:rPr lang="en-US" sz="1600" dirty="0"/>
            </a:br>
            <a:r>
              <a:rPr lang="en-US" sz="1600" dirty="0"/>
              <a:t>      :  2x-1= -3x+9                                          m=n ]</a:t>
            </a:r>
            <a:br>
              <a:rPr lang="en-US" sz="1600" dirty="0"/>
            </a:br>
            <a:r>
              <a:rPr lang="en-US" sz="1600" dirty="0"/>
              <a:t>      : 2x+3x = 9+1</a:t>
            </a:r>
            <a:br>
              <a:rPr lang="en-US" sz="1600" dirty="0"/>
            </a:br>
            <a:r>
              <a:rPr lang="en-US" sz="1600" dirty="0"/>
              <a:t>      : 5x= 10</a:t>
            </a:r>
            <a:br>
              <a:rPr lang="en-US" sz="1600" dirty="0"/>
            </a:br>
            <a:r>
              <a:rPr lang="en-US" sz="1600" dirty="0"/>
              <a:t>      : x=2</a:t>
            </a: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r>
              <a:rPr lang="en-US" sz="1600" dirty="0"/>
              <a:t> </a:t>
            </a:r>
            <a:br>
              <a:rPr lang="en-US" sz="1600" dirty="0"/>
            </a:br>
            <a:r>
              <a:rPr lang="en-US" sz="1600" dirty="0"/>
              <a:t>8. Write the numbers in usual form:</a:t>
            </a:r>
            <a:br>
              <a:rPr lang="en-US" sz="1600" dirty="0"/>
            </a:br>
            <a:r>
              <a:rPr lang="en-US" sz="1600" dirty="0"/>
              <a:t>    1) 1.756 * 10</a:t>
            </a:r>
            <a:r>
              <a:rPr lang="en-US" sz="1600" baseline="30000" dirty="0"/>
              <a:t>5</a:t>
            </a:r>
            <a:r>
              <a:rPr lang="en-US" sz="1600" dirty="0"/>
              <a:t>                                    2) 4.2 * 10</a:t>
            </a:r>
            <a:r>
              <a:rPr lang="en-US" sz="1600" baseline="30000" dirty="0"/>
              <a:t>-3</a:t>
            </a:r>
            <a:br>
              <a:rPr lang="en-US" sz="1600" dirty="0"/>
            </a:br>
            <a:r>
              <a:rPr lang="en-US" sz="1600" dirty="0"/>
              <a:t>       = 1.756 * 100000                              = 4.2 * 1/10</a:t>
            </a:r>
            <a:r>
              <a:rPr lang="en-US" sz="1600" baseline="30000" dirty="0"/>
              <a:t>3</a:t>
            </a:r>
            <a:br>
              <a:rPr lang="en-US" sz="1600" dirty="0"/>
            </a:br>
            <a:r>
              <a:rPr lang="en-US" sz="1600" dirty="0"/>
              <a:t>       = 175600                                            = 4.2 * 1/1000</a:t>
            </a:r>
            <a:br>
              <a:rPr lang="en-US" sz="1600" dirty="0"/>
            </a:br>
            <a:r>
              <a:rPr lang="en-US" sz="1600" dirty="0"/>
              <a:t>                                                                    = 0.0042</a:t>
            </a:r>
            <a:br>
              <a:rPr lang="en-US" sz="1600" dirty="0"/>
            </a:br>
            <a:r>
              <a:rPr lang="en-US" sz="1600" dirty="0"/>
              <a:t> </a:t>
            </a: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r>
              <a:rPr lang="en-US" sz="1600" dirty="0"/>
              <a:t>9. Write the numbers using scientific notation</a:t>
            </a:r>
            <a:br>
              <a:rPr lang="en-US" sz="1600" dirty="0"/>
            </a:br>
            <a:r>
              <a:rPr lang="en-US" sz="1600" dirty="0" err="1"/>
              <a:t>i</a:t>
            </a:r>
            <a:r>
              <a:rPr lang="en-US" sz="1600" dirty="0"/>
              <a:t>) 950000                                             ii) 0.0064</a:t>
            </a:r>
            <a:br>
              <a:rPr lang="en-US" sz="1600" dirty="0"/>
            </a:br>
            <a:r>
              <a:rPr lang="en-US" sz="1600" dirty="0"/>
              <a:t>= 9.5 * 10</a:t>
            </a:r>
            <a:r>
              <a:rPr lang="en-US" sz="1600" baseline="30000" dirty="0"/>
              <a:t>5</a:t>
            </a:r>
            <a:r>
              <a:rPr lang="en-US" sz="1600" dirty="0"/>
              <a:t>                                            = 64/10000= 64/10</a:t>
            </a:r>
            <a:r>
              <a:rPr lang="en-US" sz="1600" baseline="30000" dirty="0"/>
              <a:t>4</a:t>
            </a:r>
            <a:r>
              <a:rPr lang="en-US" sz="1600" dirty="0"/>
              <a:t> = 64/10 * 1/10</a:t>
            </a:r>
            <a:r>
              <a:rPr lang="en-US" sz="1600" baseline="30000" dirty="0"/>
              <a:t>3</a:t>
            </a:r>
            <a:r>
              <a:rPr lang="en-US" sz="1600" dirty="0"/>
              <a:t>= 6.4 * 10</a:t>
            </a:r>
            <a:r>
              <a:rPr lang="en-US" sz="1600" baseline="30000" dirty="0"/>
              <a:t>-3</a:t>
            </a:r>
            <a:br>
              <a:rPr lang="en-US" sz="1600" dirty="0"/>
            </a:br>
            <a:endParaRPr lang="en-US" sz="1600" dirty="0"/>
          </a:p>
        </p:txBody>
      </p:sp>
      <p:pic>
        <p:nvPicPr>
          <p:cNvPr id="2" name="Audio5">
            <a:hlinkClick r:id="" action="ppaction://media"/>
            <a:extLst>
              <a:ext uri="{FF2B5EF4-FFF2-40B4-BE49-F238E27FC236}">
                <a16:creationId xmlns:a16="http://schemas.microsoft.com/office/drawing/2014/main" id="{E78600C8-0D2C-4F86-9948-3C20895399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442" y="86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8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9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19DFE-794F-4D96-B599-6898267A4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77" y="141403"/>
            <a:ext cx="11080423" cy="6636470"/>
          </a:xfrm>
        </p:spPr>
        <p:txBody>
          <a:bodyPr>
            <a:normAutofit/>
          </a:bodyPr>
          <a:lstStyle/>
          <a:p>
            <a:r>
              <a:rPr lang="en-US" sz="4000" dirty="0"/>
              <a:t>10) Simplify:</a:t>
            </a:r>
            <a:br>
              <a:rPr lang="en-IN" sz="4000" dirty="0"/>
            </a:br>
            <a:r>
              <a:rPr lang="en-US" sz="4000" dirty="0"/>
              <a:t>      (</a:t>
            </a:r>
            <a:r>
              <a:rPr lang="en-US" sz="4000" dirty="0" err="1"/>
              <a:t>x</a:t>
            </a:r>
            <a:r>
              <a:rPr lang="en-US" sz="4000" baseline="30000" dirty="0" err="1"/>
              <a:t>a</a:t>
            </a:r>
            <a:r>
              <a:rPr lang="en-US" sz="4000" baseline="30000" dirty="0"/>
              <a:t>-b</a:t>
            </a:r>
            <a:r>
              <a:rPr lang="en-US" sz="4000" dirty="0"/>
              <a:t>)</a:t>
            </a:r>
            <a:r>
              <a:rPr lang="en-US" sz="4000" baseline="30000" dirty="0" err="1"/>
              <a:t>a+b</a:t>
            </a:r>
            <a:r>
              <a:rPr lang="en-US" sz="4000" dirty="0"/>
              <a:t> * (</a:t>
            </a:r>
            <a:r>
              <a:rPr lang="en-US" sz="4000" dirty="0" err="1"/>
              <a:t>x</a:t>
            </a:r>
            <a:r>
              <a:rPr lang="en-US" sz="4000" baseline="30000" dirty="0" err="1"/>
              <a:t>b</a:t>
            </a:r>
            <a:r>
              <a:rPr lang="en-US" sz="4000" baseline="30000" dirty="0"/>
              <a:t>-c</a:t>
            </a:r>
            <a:r>
              <a:rPr lang="en-US" sz="4000" dirty="0"/>
              <a:t>)</a:t>
            </a:r>
            <a:r>
              <a:rPr lang="en-US" sz="4000" baseline="30000" dirty="0" err="1"/>
              <a:t>c+b</a:t>
            </a:r>
            <a:r>
              <a:rPr lang="en-US" sz="4000" baseline="30000" dirty="0"/>
              <a:t> *  </a:t>
            </a:r>
            <a:r>
              <a:rPr lang="en-US" sz="4000" dirty="0"/>
              <a:t>(x</a:t>
            </a:r>
            <a:r>
              <a:rPr lang="en-US" sz="4000" baseline="30000" dirty="0"/>
              <a:t>c-a</a:t>
            </a:r>
            <a:r>
              <a:rPr lang="en-US" sz="4000" dirty="0"/>
              <a:t>)</a:t>
            </a:r>
            <a:r>
              <a:rPr lang="en-US" sz="4000" baseline="30000" dirty="0" err="1"/>
              <a:t>c+a</a:t>
            </a:r>
            <a:br>
              <a:rPr lang="en-IN" sz="4000" dirty="0"/>
            </a:br>
            <a:r>
              <a:rPr lang="en-US" sz="4000" dirty="0"/>
              <a:t> </a:t>
            </a:r>
            <a:br>
              <a:rPr lang="en-IN" sz="4000" dirty="0"/>
            </a:br>
            <a:r>
              <a:rPr lang="en-US" sz="4000" dirty="0"/>
              <a:t>Ans: (</a:t>
            </a:r>
            <a:r>
              <a:rPr lang="en-US" sz="4000" dirty="0" err="1"/>
              <a:t>x</a:t>
            </a:r>
            <a:r>
              <a:rPr lang="en-US" sz="4000" baseline="30000" dirty="0" err="1"/>
              <a:t>a</a:t>
            </a:r>
            <a:r>
              <a:rPr lang="en-US" sz="4000" baseline="30000" dirty="0"/>
              <a:t>-b</a:t>
            </a:r>
            <a:r>
              <a:rPr lang="en-US" sz="4000" dirty="0"/>
              <a:t>)</a:t>
            </a:r>
            <a:r>
              <a:rPr lang="en-US" sz="4000" baseline="30000" dirty="0" err="1"/>
              <a:t>a+b</a:t>
            </a:r>
            <a:r>
              <a:rPr lang="en-US" sz="4000" dirty="0"/>
              <a:t> * (</a:t>
            </a:r>
            <a:r>
              <a:rPr lang="en-US" sz="4000" dirty="0" err="1"/>
              <a:t>x</a:t>
            </a:r>
            <a:r>
              <a:rPr lang="en-US" sz="4000" baseline="30000" dirty="0" err="1"/>
              <a:t>b</a:t>
            </a:r>
            <a:r>
              <a:rPr lang="en-US" sz="4000" baseline="30000" dirty="0"/>
              <a:t>-c</a:t>
            </a:r>
            <a:r>
              <a:rPr lang="en-US" sz="4000" dirty="0"/>
              <a:t>)</a:t>
            </a:r>
            <a:r>
              <a:rPr lang="en-US" sz="4000" baseline="30000" dirty="0" err="1"/>
              <a:t>c+b</a:t>
            </a:r>
            <a:r>
              <a:rPr lang="en-US" sz="4000" baseline="30000" dirty="0"/>
              <a:t> *  </a:t>
            </a:r>
            <a:r>
              <a:rPr lang="en-US" sz="4000" dirty="0"/>
              <a:t>(x</a:t>
            </a:r>
            <a:r>
              <a:rPr lang="en-US" sz="4000" baseline="30000" dirty="0"/>
              <a:t>c-a</a:t>
            </a:r>
            <a:r>
              <a:rPr lang="en-US" sz="4000" dirty="0"/>
              <a:t>)</a:t>
            </a:r>
            <a:r>
              <a:rPr lang="en-US" sz="4000" baseline="30000" dirty="0" err="1"/>
              <a:t>c+a</a:t>
            </a:r>
            <a:br>
              <a:rPr lang="en-IN" sz="4000" dirty="0"/>
            </a:br>
            <a:r>
              <a:rPr lang="en-US" sz="4000" baseline="30000" dirty="0"/>
              <a:t>            </a:t>
            </a:r>
            <a:r>
              <a:rPr lang="en-US" sz="4000" dirty="0"/>
              <a:t>= x</a:t>
            </a:r>
            <a:r>
              <a:rPr lang="en-US" sz="4000" baseline="30000" dirty="0"/>
              <a:t>(a-b)(</a:t>
            </a:r>
            <a:r>
              <a:rPr lang="en-US" sz="4000" baseline="30000" dirty="0" err="1"/>
              <a:t>a+b</a:t>
            </a:r>
            <a:r>
              <a:rPr lang="en-US" sz="4000" baseline="30000" dirty="0"/>
              <a:t>)</a:t>
            </a:r>
            <a:r>
              <a:rPr lang="en-US" sz="4000" dirty="0"/>
              <a:t> * x</a:t>
            </a:r>
            <a:r>
              <a:rPr lang="en-US" sz="4000" baseline="30000" dirty="0"/>
              <a:t>(b-c)(</a:t>
            </a:r>
            <a:r>
              <a:rPr lang="en-US" sz="4000" baseline="30000" dirty="0" err="1"/>
              <a:t>b+c</a:t>
            </a:r>
            <a:r>
              <a:rPr lang="en-US" sz="4000" baseline="30000" dirty="0"/>
              <a:t>) </a:t>
            </a:r>
            <a:r>
              <a:rPr lang="en-US" sz="4000" dirty="0"/>
              <a:t> * x</a:t>
            </a:r>
            <a:r>
              <a:rPr lang="en-US" sz="4000" baseline="30000" dirty="0"/>
              <a:t>(c-a)(</a:t>
            </a:r>
            <a:r>
              <a:rPr lang="en-US" sz="4000" baseline="30000" dirty="0" err="1"/>
              <a:t>c+a</a:t>
            </a:r>
            <a:r>
              <a:rPr lang="en-US" sz="4000" baseline="30000" dirty="0"/>
              <a:t>)</a:t>
            </a:r>
            <a:br>
              <a:rPr lang="en-IN" sz="4000" dirty="0"/>
            </a:br>
            <a:r>
              <a:rPr lang="en-US" sz="4000" dirty="0"/>
              <a:t>       = x</a:t>
            </a:r>
            <a:r>
              <a:rPr lang="en-US" sz="4000" baseline="30000" dirty="0"/>
              <a:t>a²-b²</a:t>
            </a:r>
            <a:r>
              <a:rPr lang="en-IN" sz="4000" baseline="30000" dirty="0"/>
              <a:t> </a:t>
            </a:r>
            <a:r>
              <a:rPr lang="en-US" sz="4000" dirty="0"/>
              <a:t>* x</a:t>
            </a:r>
            <a:r>
              <a:rPr lang="en-US" sz="4000" baseline="30000" dirty="0"/>
              <a:t> b²- c² </a:t>
            </a:r>
            <a:r>
              <a:rPr lang="en-US" sz="4000" dirty="0"/>
              <a:t>* x </a:t>
            </a:r>
            <a:r>
              <a:rPr lang="en-US" sz="4000" baseline="30000" dirty="0"/>
              <a:t>c²- a²</a:t>
            </a:r>
            <a:br>
              <a:rPr lang="en-IN" sz="4000" dirty="0"/>
            </a:br>
            <a:r>
              <a:rPr lang="en-US" sz="4000" dirty="0"/>
              <a:t>       = x</a:t>
            </a:r>
            <a:r>
              <a:rPr lang="en-US" sz="4000" baseline="30000" dirty="0"/>
              <a:t> a²-b²+ b²-c²+ c²- a²</a:t>
            </a:r>
            <a:br>
              <a:rPr lang="en-IN" sz="4000" dirty="0"/>
            </a:br>
            <a:r>
              <a:rPr lang="en-US" sz="4000" baseline="30000" dirty="0"/>
              <a:t>           </a:t>
            </a:r>
            <a:r>
              <a:rPr lang="en-US" sz="4000" dirty="0"/>
              <a:t>= x</a:t>
            </a:r>
            <a:r>
              <a:rPr lang="en-US" sz="4000" baseline="30000" dirty="0"/>
              <a:t>0</a:t>
            </a:r>
            <a:r>
              <a:rPr lang="en-US" sz="4000" dirty="0"/>
              <a:t> = 1</a:t>
            </a:r>
            <a:br>
              <a:rPr lang="en-IN" sz="4000" dirty="0"/>
            </a:br>
            <a:endParaRPr lang="en-IN" sz="4000" dirty="0"/>
          </a:p>
        </p:txBody>
      </p:sp>
      <p:pic>
        <p:nvPicPr>
          <p:cNvPr id="3" name="Audio6">
            <a:hlinkClick r:id="" action="ppaction://media"/>
            <a:extLst>
              <a:ext uri="{FF2B5EF4-FFF2-40B4-BE49-F238E27FC236}">
                <a16:creationId xmlns:a16="http://schemas.microsoft.com/office/drawing/2014/main" id="{746FAFF7-76BA-4015-ACF2-3AF7E156F8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3377" y="1414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6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CBFEB-237C-4484-8742-8B260D5A6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4000" y="1"/>
            <a:ext cx="12446000" cy="7038752"/>
          </a:xfr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en-US" dirty="0"/>
              <a:t>                                  </a:t>
            </a:r>
            <a:r>
              <a:rPr lang="en-US" sz="72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62278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877</Words>
  <Application>Microsoft Office PowerPoint</Application>
  <PresentationFormat>Widescreen</PresentationFormat>
  <Paragraphs>8</Paragraphs>
  <Slides>7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                               Class-VIII                         Subject-Mathematics                    Topic-Exponents and powers </vt:lpstr>
      <vt:lpstr>Exponents and Powers  Laws  i)am*an = am+n                                                        Ex- 23*25 = 23+5 = 28 ii) am / an = am-n                                                     Ex- 210/27 = 210-7 = 23 iii) (am)n = amn                                                        Ex- (8)3 = (23)3 = 29 iv) (ab)m = am.bm                                                   Ex- (51)3 = (17*3)3 = 173 * 33 v)(a/b)m = am/bm                                                                             Ex- 27/64 = 33/43= (3/4)3 vi)a0=1                                                                    Ex- (100)0=1 vii)a-n=1/an,  1/a-n=an                                                                  Ex- 1/27= 1/33 =3-3                                                                                         8 = 23 = 1/2-3 viii) √a= a1/2, p√a= a 1/p                                                                           ix) (a/b)-m= (b/a)m                                                  Ex- (5/3)-2 = (3/5)2 </vt:lpstr>
      <vt:lpstr>Examples :  1.Evaluate : (3/5)-2 Ans: (3/5)-2 = (5/3)2 = 52/32 = 5*5/3*3= 25/9   Simplify :   2.(3-7 / 3-10) * 3-5     Ans:  (3-7 / 3-10) * 3-5                    = 3-7-(-10) * 3-5             = 3-7+10 * 3-5             = 3-7+10-5  = 3-2 = 1/32 = 1/9     3.Find the values: 8-1 * 53 / 2-4   = (23)-1 *53 / 2-4 = 2-3 * 53 / 2-4  = 2-3-(-4) * 53 = 2-3+4 * 53 = 2*125 = 250       4.Simplify : [ 52 * (1/4)-2] * (3/4)-2   = [ 52 * (1/22)-2] * (3/4)-2 = [ 52 * (2-2)-2] * (4/3)2 = [ 52 – 24] * 42/32 = [25-16] * 42/32 = 9*16/9 = 16 </vt:lpstr>
      <vt:lpstr>   5.Simplify and write in exponential form: i).((-2)3)2 + 5-3 / 5 -5 – (-1/2)0 = (-2)6 + 1/53 * 1/5-5 – 1                                  [a0=1] = 64 + 1/53 * 55 -1  = 64 + 55-3 – 1 = 64 +52-1=  64+25-1=88 = 8*11= 23*11    ii)8-1*53/2-4 = (23)-1 * 53 /2-4 = 2-3* 53 / 2-4 = 2-3-(-4) *53  = 2-3+4 *53 = 2*53     6.Simplify : 93* 27 * t4  /   32 * 34 * t2   Ans: 93* 27 * t4  /   32 * 34 * t2         = (32)3 * 33 * t4 /  32 * 34 * t2            = 36 * 33 * t4    /   32 * 34 * t2        = 36+3-2-4 * t4-2        = 33 * t2        =27 t2   </vt:lpstr>
      <vt:lpstr>7. If 52x-1 = 1/ (125)x-3, Find x Ans: 52x-1 = 1/ (125)x-3          :  52x-1  = 1/ (53)x-3       :  52x-1 = 1/ 53x-9       :  52x-1 = 5-(3x-9)       :  52x-1 = 5-3x+9                                      [ If am=an       :  2x-1= -3x+9                                          m=n ]       : 2x+3x = 9+1       : 5x= 10       : x=2     8. Write the numbers in usual form:     1) 1.756 * 105                                    2) 4.2 * 10-3        = 1.756 * 100000                              = 4.2 * 1/103        = 175600                                            = 4.2 * 1/1000                                                                     = 0.0042       9. Write the numbers using scientific notation i) 950000                                             ii) 0.0064 = 9.5 * 105                                            = 64/10000= 64/104 = 64/10 * 1/103= 6.4 * 10-3 </vt:lpstr>
      <vt:lpstr>10) Simplify:       (xa-b)a+b * (xb-c)c+b *  (xc-a)c+a   Ans: (xa-b)a+b * (xb-c)c+b *  (xc-a)c+a             = x(a-b)(a+b) * x(b-c)(b+c)  * x(c-a)(c+a)        = xa²-b² * x b²- c² * x c²- a²        = x a²-b²+ b²-c²+ c²- a²            = x0 = 1 </vt:lpstr>
      <vt:lpstr>                                  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Examples : 1)Evaluate: (3/5)</dc:title>
  <dc:creator>Harsh Jaiswal</dc:creator>
  <cp:lastModifiedBy>Debasish Boral</cp:lastModifiedBy>
  <cp:revision>15</cp:revision>
  <dcterms:created xsi:type="dcterms:W3CDTF">2020-06-13T04:14:57Z</dcterms:created>
  <dcterms:modified xsi:type="dcterms:W3CDTF">2020-06-18T08:49:36Z</dcterms:modified>
</cp:coreProperties>
</file>